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2"/>
    </p:embeddedFont>
    <p:embeddedFont>
      <p:font typeface="Bitter Medium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urlz MT" panose="04040404050702020202" pitchFamily="82" charset="0"/>
      <p:regular r:id="rId18"/>
    </p:embeddedFont>
    <p:embeddedFont>
      <p:font typeface="Open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FFFFF"/>
    <a:srgbClr val="EBFFD7"/>
    <a:srgbClr val="FFF8F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88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7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Building My Second Project Advanced Calculator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journey through Python, Tkinter, and personal growth</a:t>
            </a:r>
            <a:endParaRPr lang="en-US" sz="17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99F06CA8-96CE-4F7D-A36D-2FD4BF2347DF}"/>
              </a:ext>
            </a:extLst>
          </p:cNvPr>
          <p:cNvSpPr/>
          <p:nvPr/>
        </p:nvSpPr>
        <p:spPr>
          <a:xfrm>
            <a:off x="793789" y="9851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Arial Rounded MT Bold" panose="020F0704030504030204" pitchFamily="34" charset="0"/>
              </a:rPr>
              <a:t>Next Hike IT Solution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2F150-C9FA-4AAB-BFB8-CD21B8B8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96" y="583740"/>
            <a:ext cx="1743318" cy="1533739"/>
          </a:xfrm>
          <a:prstGeom prst="rect">
            <a:avLst/>
          </a:prstGeom>
          <a:solidFill>
            <a:srgbClr val="FFF8F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4682746-F68C-47A0-90CC-5B394D43B1D6}"/>
              </a:ext>
            </a:extLst>
          </p:cNvPr>
          <p:cNvSpPr/>
          <p:nvPr/>
        </p:nvSpPr>
        <p:spPr>
          <a:xfrm>
            <a:off x="793790" y="58568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– </a:t>
            </a:r>
            <a:r>
              <a:rPr lang="en-US" sz="1750" b="1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Jitin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Singh</a:t>
            </a:r>
            <a:endParaRPr lang="en-US" sz="17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7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a Calculator?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729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525083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 wanted to build something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and practical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would push my Python skills beyond basic scripts. A calculator seemed simple at first, but creating an advanced one with a polished GUI became my perfect learning project.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8729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Goal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56321" y="3525083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Move beyond console applications and create a </a:t>
            </a:r>
            <a:r>
              <a:rPr lang="en-US" sz="17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desktop application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buttons, displays, and professional functionality that people could actually use.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5737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63986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Python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language powering all the calculation logic and program structure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363986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Tkinter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built-in GUI framework for creating the visual interface and user interactions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63986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 Logic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Hand-coded algorithms for advanced operations and error handling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3BC25-050B-445A-ABA2-3CD325013512}"/>
              </a:ext>
            </a:extLst>
          </p:cNvPr>
          <p:cNvSpPr/>
          <p:nvPr/>
        </p:nvSpPr>
        <p:spPr>
          <a:xfrm>
            <a:off x="11292185" y="7721248"/>
            <a:ext cx="3270864" cy="476821"/>
          </a:xfrm>
          <a:prstGeom prst="rect">
            <a:avLst/>
          </a:prstGeom>
          <a:solidFill>
            <a:srgbClr val="FFF8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140768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Development Journey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Foundation</a:t>
            </a:r>
            <a:endParaRPr lang="en-US" sz="2000" b="1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Tkinter basics, creating simple windows and buttons. Everything felt new and challenging.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947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Layout Struggles</a:t>
            </a:r>
            <a:endParaRPr lang="en-US" sz="2000" b="1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Wrestling with grid layouts and widget positioning. Spent hours getting buttons to align properly.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Logic</a:t>
            </a:r>
            <a:endParaRPr lang="en-US" sz="2000" b="1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calculation functions, handling operator precedence and managing the display state.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322302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Advanced Features</a:t>
            </a:r>
            <a:endParaRPr lang="en-US" sz="2000" b="1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scientific functions, memory operations, and keyboard support. The calculator came alive.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E2C8B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466386" y="6043493"/>
            <a:ext cx="28327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Polish &amp; Testing</a:t>
            </a:r>
            <a:endParaRPr lang="en-US" sz="2000" b="1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Fixing edge cases and adding error handling. The final push to completion.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9343" y="630853"/>
            <a:ext cx="6567964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 Implemented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1409343" y="1994535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Basic Operations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09343" y="2529483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Addition, subtraction, multiplication, division with proper precedence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409343" y="3352800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Scientific Functions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09343" y="3887748"/>
            <a:ext cx="7018973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Square root, powers, trigonometry, logarithms for advanced calculations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09343" y="5045154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Memory System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09343" y="5580102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Store, recall, and clear functions just like professional calculators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09343" y="6403419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Keyboard Support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09343" y="6938367"/>
            <a:ext cx="701897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keyboard input for faster operation and better user experience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85" y="1922859"/>
            <a:ext cx="4961811" cy="4961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391CD4-01B8-48A8-859A-6E57ED3D1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30" t="16569" r="13370" b="7523"/>
          <a:stretch/>
        </p:blipFill>
        <p:spPr>
          <a:xfrm>
            <a:off x="581194" y="6303211"/>
            <a:ext cx="712206" cy="6681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F0F7CD-B211-4AD2-A9B6-533FF8FFEE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1" t="2754" r="5699" b="1457"/>
          <a:stretch/>
        </p:blipFill>
        <p:spPr>
          <a:xfrm>
            <a:off x="619292" y="1922859"/>
            <a:ext cx="654427" cy="8010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CDA9A1-1195-4F2B-9518-8F3E630F04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09" t="5843" r="10851" b="3506"/>
          <a:stretch/>
        </p:blipFill>
        <p:spPr>
          <a:xfrm>
            <a:off x="509457" y="3372745"/>
            <a:ext cx="783942" cy="8010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E9DE9B-1553-4188-9072-C3664EBA0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93" y="4957338"/>
            <a:ext cx="629822" cy="7549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 Learned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5808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08553"/>
            <a:ext cx="3562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GUI Programming Mindset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98971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Thinking in terms of </a:t>
            </a:r>
            <a:r>
              <a:rPr lang="en-US" sz="17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events, states, and user interactions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rather than sequential code execution. This shift in perspective opened up a whole new world of application development.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185808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708553"/>
            <a:ext cx="2930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Software Architecture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198971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to structure code for maintainability and scalability. Separating concerns and creating modular components made everything easier to manage.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54673"/>
            <a:ext cx="2836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Debugging Strategies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445091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print statements, breakpoints, and systematic testing to track down elusive bugs. Patience and methodical thinking became my best tools.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54673"/>
            <a:ext cx="3417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Experience Thinking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445091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Designing intuitive interfaces and considering how people actually use software. 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9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By the Numbers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250+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Lines of Code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2374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zero to a fully functional application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FF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35</a:t>
            </a:r>
            <a:endParaRPr lang="en-US" sz="5850" dirty="0">
              <a:solidFill>
                <a:srgbClr val="FF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893493" y="28333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Hours Invested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 nights and weekend coding sessions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8015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chemeClr val="accent6">
                    <a:lumMod val="75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15+</a:t>
            </a:r>
            <a:endParaRPr lang="en-US" sz="58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1506795" y="283333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Functions Created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67807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Modular, reusable calculation logic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49794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00206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100%</a:t>
            </a:r>
            <a:endParaRPr lang="en-US" sz="5850" dirty="0">
              <a:solidFill>
                <a:srgbClr val="002060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8893493" y="6011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Growth Achieved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50164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beginner to confident GUI developer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706041"/>
            <a:ext cx="4962525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What's Next?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730" y="1723311"/>
            <a:ext cx="132409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calculator project was just the beginning of my journey into application development. Here's where I'm headed: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992386" y="2760226"/>
            <a:ext cx="6223397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4730" y="2561689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558" y="2710636"/>
            <a:ext cx="297656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3207" y="3355658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 More Features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93207" y="3784878"/>
            <a:ext cx="61242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Graphing capabilities, equation solver, and calculation history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712035" y="2462570"/>
            <a:ext cx="6223516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4379" y="2264033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207" y="2412980"/>
            <a:ext cx="297656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2856" y="3058001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 the UI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12856" y="3487222"/>
            <a:ext cx="6124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themes, custom styling, and modern design patterns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92386" y="4995505"/>
            <a:ext cx="6223397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94730" y="4796969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558" y="4945916"/>
            <a:ext cx="297656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3207" y="5590937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Package &amp; Share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893207" y="6020157"/>
            <a:ext cx="61242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executable and share it with the developer community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712035" y="4697849"/>
            <a:ext cx="6223516" cy="198477"/>
          </a:xfrm>
          <a:prstGeom prst="roundRect">
            <a:avLst>
              <a:gd name="adj" fmla="val 420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14379" y="4499312"/>
            <a:ext cx="595432" cy="595432"/>
          </a:xfrm>
          <a:prstGeom prst="roundRect">
            <a:avLst>
              <a:gd name="adj" fmla="val 7678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207" y="4648260"/>
            <a:ext cx="297656" cy="29765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2856" y="5293281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 Projects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12856" y="5722501"/>
            <a:ext cx="6124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these skills to build more complex applications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992386" y="6982658"/>
            <a:ext cx="129432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"Every expert was once a beginner who refused to give up. This calculator proves I can build anything I set my mind to."</a:t>
            </a:r>
            <a:endParaRPr lang="en-US" sz="1550" dirty="0"/>
          </a:p>
        </p:txBody>
      </p:sp>
      <p:sp>
        <p:nvSpPr>
          <p:cNvPr id="25" name="Shape 19"/>
          <p:cNvSpPr/>
          <p:nvPr/>
        </p:nvSpPr>
        <p:spPr>
          <a:xfrm>
            <a:off x="694730" y="6759416"/>
            <a:ext cx="22860" cy="764024"/>
          </a:xfrm>
          <a:prstGeom prst="rect">
            <a:avLst/>
          </a:prstGeom>
          <a:solidFill>
            <a:srgbClr val="D2600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08667" y="2590800"/>
            <a:ext cx="11006666" cy="403013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buNone/>
            </a:pPr>
            <a:r>
              <a:rPr lang="en-US" sz="19900" dirty="0">
                <a:solidFill>
                  <a:srgbClr val="002060"/>
                </a:solidFill>
                <a:latin typeface="Curlz MT" panose="040404040507020202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182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64</TotalTime>
  <Words>532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Bitter Medium</vt:lpstr>
      <vt:lpstr>Arial</vt:lpstr>
      <vt:lpstr>Open Sans</vt:lpstr>
      <vt:lpstr>Calibri</vt:lpstr>
      <vt:lpstr>Arial Rounded MT Bold</vt:lpstr>
      <vt:lpstr>Curlz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Jitin</cp:lastModifiedBy>
  <cp:revision>9</cp:revision>
  <dcterms:created xsi:type="dcterms:W3CDTF">2025-10-28T17:20:56Z</dcterms:created>
  <dcterms:modified xsi:type="dcterms:W3CDTF">2025-11-25T15:17:49Z</dcterms:modified>
</cp:coreProperties>
</file>